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31" r:id="rId4"/>
    <p:sldId id="532" r:id="rId5"/>
    <p:sldId id="533" r:id="rId6"/>
    <p:sldId id="534" r:id="rId7"/>
    <p:sldId id="535" r:id="rId8"/>
    <p:sldId id="536" r:id="rId9"/>
    <p:sldId id="537"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FirstFioriApp/webapp/view/App.view.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FirstFioriApp/webapp/controller/View1.controller.js" TargetMode="External"/><Relationship Id="rId11" Type="http://schemas.openxmlformats.org/officeDocument/2006/relationships/hyperlink" Target="https://github.com/soyuztechnologies/brakesindia_UI5_Fiori_Feb7/blob/master/Day%208/FirstFioriApp/webapp/manifest.json" TargetMode="External"/><Relationship Id="rId5" Type="http://schemas.openxmlformats.org/officeDocument/2006/relationships/hyperlink" Target="https://github.com/soyuztechnologies/brakesindia_UI5_Fiori_Feb7/blob/master/Day%208/FirstFioriApp/webapp/controller/BaseController.js" TargetMode="External"/><Relationship Id="rId10" Type="http://schemas.openxmlformats.org/officeDocument/2006/relationships/hyperlink" Target="https://github.com/soyuztechnologies/brakesindia_UI5_Fiori_Feb7/blob/master/Day%208/FirstFioriApp/webapp/index.html" TargetMode="External"/><Relationship Id="rId4" Type="http://schemas.openxmlformats.org/officeDocument/2006/relationships/hyperlink" Target="https://github.com/soyuztechnologies/brakesindia_UI5_Fiori_Feb7/blob/master/Day%208/FirstFioriApp/webapp/controller/App.controller.js" TargetMode="External"/><Relationship Id="rId9" Type="http://schemas.openxmlformats.org/officeDocument/2006/relationships/hyperlink" Target="https://github.com/soyuztechnologies/brakesindia_UI5_Fiori_Feb7/blob/master/Day%208/FirstFioriApp/webapp/Component.j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WorkingWithMultiplViews/webapp/controller/View2.controller.j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WorkingWithMultiplViews/webapp/view/View2.view.xml" TargetMode="External"/><Relationship Id="rId5" Type="http://schemas.openxmlformats.org/officeDocument/2006/relationships/hyperlink" Target="https://github.com/soyuztechnologies/brakesindia_UI5_Fiori_Feb7/blob/master/Day%208/WorkingWithMultiplViews/webapp/controller/View1.controller.js" TargetMode="External"/><Relationship Id="rId4" Type="http://schemas.openxmlformats.org/officeDocument/2006/relationships/hyperlink" Target="https://github.com/soyuztechnologies/brakesindia_UI5_Fiori_Feb7/blob/master/Day%208/WorkingWithMultiplViews/webapp/view/View1.view.x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10537</TotalTime>
  <Words>995</Words>
  <Application>Microsoft Office PowerPoint</Application>
  <PresentationFormat>Widescreen</PresentationFormat>
  <Paragraphs>126</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(Body)</vt:lpstr>
      <vt:lpstr>Calibri Light</vt:lpstr>
      <vt:lpstr>Consolas</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2022-02-10T11:49:56Z</dcterms:modified>
</cp:coreProperties>
</file>